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78" r:id="rId7"/>
    <p:sldId id="289" r:id="rId8"/>
    <p:sldId id="291" r:id="rId9"/>
    <p:sldId id="280" r:id="rId10"/>
    <p:sldId id="281" r:id="rId11"/>
    <p:sldId id="282" r:id="rId12"/>
    <p:sldId id="293" r:id="rId13"/>
    <p:sldId id="285" r:id="rId14"/>
    <p:sldId id="287" r:id="rId15"/>
    <p:sldId id="292" r:id="rId16"/>
    <p:sldId id="290" r:id="rId17"/>
    <p:sldId id="274" r:id="rId18"/>
    <p:sldId id="29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32" autoAdjust="0"/>
  </p:normalViewPr>
  <p:slideViewPr>
    <p:cSldViewPr snapToGrid="0">
      <p:cViewPr>
        <p:scale>
          <a:sx n="75" d="100"/>
          <a:sy n="75" d="100"/>
        </p:scale>
        <p:origin x="974" y="-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10" y="1004644"/>
            <a:ext cx="5854825" cy="192950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 DATA ANALYSIS USING SQL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429" y="3797494"/>
            <a:ext cx="2743362" cy="454124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by :- Kajal Kewat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C86EB-94DA-2375-FC4E-8CDBDFAF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D44BB8-1B8A-032B-3D81-E8839796A2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Duration of Movies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6B683-F801-6A83-A8C3-1A4946F17153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E8904-504C-835D-9925-CA9C6CCCFF73}"/>
              </a:ext>
            </a:extLst>
          </p:cNvPr>
          <p:cNvSpPr txBox="1"/>
          <p:nvPr/>
        </p:nvSpPr>
        <p:spPr>
          <a:xfrm>
            <a:off x="6224657" y="1881315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C4C38-8238-1E0B-C1EF-E30486EDE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04" y="2697416"/>
            <a:ext cx="5561663" cy="2760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9FA61D-7000-ED38-BF42-0338C233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16" y="2697416"/>
            <a:ext cx="4031092" cy="27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99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734C5-28C9-151E-8B76-0DE294D1A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6D3698-43FA-9EEA-DAD0-1AB195CF3C1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Directors by Movie 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5AF9B-F251-FB66-1EE7-5831B7BB27B1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68B9-8C4C-D853-8C5E-E7872749D4D9}"/>
              </a:ext>
            </a:extLst>
          </p:cNvPr>
          <p:cNvSpPr txBox="1"/>
          <p:nvPr/>
        </p:nvSpPr>
        <p:spPr>
          <a:xfrm>
            <a:off x="6224657" y="1881315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E9172-471D-97DA-7947-843E837C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1" y="2731783"/>
            <a:ext cx="5553296" cy="2760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1A3B4-C4AD-6AC6-0553-1333DC35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34" y="2731783"/>
            <a:ext cx="5553295" cy="27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9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5D5190-DEB4-8366-B934-04AF76BCC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90AFDF-A8B0-6BE0-0F43-DACEA3846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US" sz="2800" dirty="0"/>
              <a:t>movie </a:t>
            </a:r>
            <a:r>
              <a:rPr lang="en-US" sz="2800" b="1" dirty="0"/>
              <a:t>titles</a:t>
            </a:r>
            <a:r>
              <a:rPr lang="en-US" sz="2800" dirty="0"/>
              <a:t> released in the </a:t>
            </a:r>
            <a:r>
              <a:rPr lang="en-US" sz="2800" b="1" dirty="0"/>
              <a:t>same year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C764F-7D2F-CFFD-147D-B426260192B2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25D34-01C8-CBA2-92A6-AA27BDB1604D}"/>
              </a:ext>
            </a:extLst>
          </p:cNvPr>
          <p:cNvSpPr txBox="1"/>
          <p:nvPr/>
        </p:nvSpPr>
        <p:spPr>
          <a:xfrm>
            <a:off x="6224657" y="1881315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9B247-AA8D-C03D-D33C-F402C311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0" y="2731783"/>
            <a:ext cx="5546557" cy="2760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51480-2315-9EBB-5443-51B46B2E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41" y="2731784"/>
            <a:ext cx="4545934" cy="2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6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887018-2E27-6B63-AB28-B112607E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F7A12BB-C1A4-31E2-0B68-CF26BFB0DF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FOR MAXIMUM MOVIES BY 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49C85-2EB1-C607-C2F5-AE7AA47B1E26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2893E-AC67-5E9A-C6E6-5EA84275854B}"/>
              </a:ext>
            </a:extLst>
          </p:cNvPr>
          <p:cNvSpPr txBox="1"/>
          <p:nvPr/>
        </p:nvSpPr>
        <p:spPr>
          <a:xfrm>
            <a:off x="6224657" y="1881315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3EA60-8D4E-3D10-B075-20B0A09D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17" y="2697416"/>
            <a:ext cx="4887580" cy="3025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0CD71-105C-05C2-3BAF-57F65B41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750" y="3154616"/>
            <a:ext cx="3404689" cy="18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00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891" y="496119"/>
            <a:ext cx="5124189" cy="49230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GAINED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70B1B-2750-146D-B0CF-E6C7863BC4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9601" y="1203572"/>
            <a:ext cx="4856479" cy="24133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additions have increased steadily over the years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showing platform growth.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United States and India lead in content production</a:t>
            </a:r>
            <a:r>
              <a:rPr lang="en-US" dirty="0"/>
              <a:t>, indicating major content hubs.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TV Shows and Movies vary significantly in duration</a:t>
            </a:r>
            <a:r>
              <a:rPr lang="en-US" dirty="0"/>
              <a:t>, reflecting different content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Popular genres and frequent directors reveal audience preferences and content trends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content is being added regularly</a:t>
            </a:r>
            <a:r>
              <a:rPr lang="en-US" dirty="0"/>
              <a:t>, with a spike in the last six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Several shows exceed average duration</a:t>
            </a:r>
            <a:r>
              <a:rPr lang="en-US" dirty="0"/>
              <a:t>, highlighting binge-worthy or premium titles.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Titles often contain common keywords like 'Love'</a:t>
            </a:r>
            <a:r>
              <a:rPr lang="en-US" dirty="0"/>
              <a:t>, pointing to popular content themes.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C8417-92DA-A919-5BEB-4E45EE14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685B7648-9BBE-08C5-221D-C8009674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891" y="892359"/>
            <a:ext cx="5124189" cy="492302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D2954-ED91-5A97-E329-2F6874C65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1891" y="2046852"/>
            <a:ext cx="4856479" cy="24133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the most active years and countries for movie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Analyze content trends based on genre, duration, and audience rating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 missing or incomplete metadata (like unknown cast or directors)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recently added movies and popular genres by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user-oriented content patterns such as keywords in titles.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2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68" y="2739291"/>
            <a:ext cx="5567588" cy="85102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52" y="1239395"/>
            <a:ext cx="3711742" cy="5380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9052" y="1777433"/>
            <a:ext cx="6043871" cy="47236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content trends by year, type, and duration to understand platform growth.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geographic distribution of shows to evaluate global content spread.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top genres, directors, and cast members driving platform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content rating patterns to understand target audience demographics.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recent additions, high-duration titles, and regional content preferences.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0B7EDEC-0FA2-14A4-5A72-ABC9B4DE13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238" r="22238"/>
          <a:stretch>
            <a:fillRect/>
          </a:stretch>
        </p:blipFill>
        <p:spPr>
          <a:xfrm>
            <a:off x="7229139" y="1142577"/>
            <a:ext cx="4297159" cy="4117912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1334BD-E084-9546-1B22-EB6270A39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671FDD-C441-66D2-3F1E-06348EB422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89968" y="538345"/>
            <a:ext cx="7412063" cy="903180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DATASET IN SQL DATABASE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F79F959-C707-FFEC-DD7E-4DE269BDB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747" y="3249836"/>
            <a:ext cx="5485140" cy="805798"/>
          </a:xfrm>
        </p:spPr>
        <p:txBody>
          <a:bodyPr/>
          <a:lstStyle/>
          <a:p>
            <a:pPr algn="l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 :- Created a database and imported the dataset into the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5C5B-80A5-D49C-7249-4BFF640E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13" y="1690384"/>
            <a:ext cx="5485140" cy="42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1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A45D9D-7BEF-7933-0D25-1A36EC2EA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BE0584-389D-381F-D6A5-A0CE398BCD1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Longest Movies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CD442-947A-CE66-207C-A893985D8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4" y="2690438"/>
            <a:ext cx="5364388" cy="2785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CCCD5-E52D-B4A0-6AAA-B04AF3DA8CD7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D7320-97A3-F789-B876-2A42D47BAE67}"/>
              </a:ext>
            </a:extLst>
          </p:cNvPr>
          <p:cNvSpPr txBox="1"/>
          <p:nvPr/>
        </p:nvSpPr>
        <p:spPr>
          <a:xfrm>
            <a:off x="6224657" y="1881315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3178E-8579-ACDB-5B34-2D024329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57" y="2690438"/>
            <a:ext cx="5364388" cy="27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DC7D8-E7A0-E250-992C-5FCFEC587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5D9D00-5D1E-A878-BB45-DB0DC1365A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Countries by Number of Movies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E52C5-FE81-A058-F538-F9D6A399FB2E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AE195-583C-67AF-F70E-A0589BB24984}"/>
              </a:ext>
            </a:extLst>
          </p:cNvPr>
          <p:cNvSpPr txBox="1"/>
          <p:nvPr/>
        </p:nvSpPr>
        <p:spPr>
          <a:xfrm>
            <a:off x="6224657" y="1881315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DCC4B-009F-CB48-4258-96F8421B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3" y="2690438"/>
            <a:ext cx="5364388" cy="2785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45454A-19A7-33F8-E040-FFE2BA20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002" y="2690438"/>
            <a:ext cx="3172977" cy="27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7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D13E6-ACCB-801F-2015-992144242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2D930B-F377-7642-5F4E-C0DAF5B98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Movies and Shows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525CB-0E52-75AB-43A1-3D69C119BBC3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B004E-232B-5892-916E-0C6327F40256}"/>
              </a:ext>
            </a:extLst>
          </p:cNvPr>
          <p:cNvSpPr txBox="1"/>
          <p:nvPr/>
        </p:nvSpPr>
        <p:spPr>
          <a:xfrm>
            <a:off x="6224657" y="1881315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43191-5837-3AEC-1FEC-6A5651C2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97" y="2571923"/>
            <a:ext cx="5463653" cy="3004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7E56D-3AA6-1451-F35F-161AA002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64" y="2571923"/>
            <a:ext cx="3411804" cy="30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1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8354BE-76ED-61D1-7202-01BF4A7AA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FE0675-6DFE-F5E2-44F1-DFFDCDCC734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Movie Ratings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D2998-7276-E0A5-381A-1E658896ED3D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E209D-153F-78CB-80AE-3D0E56334612}"/>
              </a:ext>
            </a:extLst>
          </p:cNvPr>
          <p:cNvSpPr txBox="1"/>
          <p:nvPr/>
        </p:nvSpPr>
        <p:spPr>
          <a:xfrm>
            <a:off x="7718373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96448-C033-5631-558F-B3673DA9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5" t="3532" r="2477" b="505"/>
          <a:stretch>
            <a:fillRect/>
          </a:stretch>
        </p:blipFill>
        <p:spPr>
          <a:xfrm>
            <a:off x="7890496" y="2673826"/>
            <a:ext cx="3248810" cy="2784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EC153-1C41-D28E-0FF2-BF2DD225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19" y="2673826"/>
            <a:ext cx="5124681" cy="27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0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A1E9B0-A7B9-75AE-091E-ACA386BB7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23C352-6D5D-7577-8B1F-11E2386E63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Genres for Movies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A63C7-2683-0E36-E2CA-22D7DBE43333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CF5BE-5BF2-23E3-0C1E-E40F43EFC7DA}"/>
              </a:ext>
            </a:extLst>
          </p:cNvPr>
          <p:cNvSpPr txBox="1"/>
          <p:nvPr/>
        </p:nvSpPr>
        <p:spPr>
          <a:xfrm>
            <a:off x="6224657" y="1881315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5A276-AB79-C5CF-64EF-4498A048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8" y="2690439"/>
            <a:ext cx="5567539" cy="2767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A319EA-69A8-D427-8DD6-FFCA96DC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03" y="2711955"/>
            <a:ext cx="5567539" cy="27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8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F3249-DEF1-7A40-7718-827D7EDCA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62BEE2-F9B1-AAFF-7EE4-2B3CCB0FEF1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6736" y="624407"/>
            <a:ext cx="7412063" cy="90318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Movies with "Love" in the Title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AC830-8BF8-AE0A-91DD-D0761E629E54}"/>
              </a:ext>
            </a:extLst>
          </p:cNvPr>
          <p:cNvSpPr txBox="1"/>
          <p:nvPr/>
        </p:nvSpPr>
        <p:spPr>
          <a:xfrm>
            <a:off x="350510" y="1923073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5DC3B-BD37-D6AE-56BD-04DC77EDF552}"/>
              </a:ext>
            </a:extLst>
          </p:cNvPr>
          <p:cNvSpPr txBox="1"/>
          <p:nvPr/>
        </p:nvSpPr>
        <p:spPr>
          <a:xfrm>
            <a:off x="6224657" y="1881315"/>
            <a:ext cx="15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4B1C4-88D7-461E-BBD8-D53F149DB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1" y="2711955"/>
            <a:ext cx="5567539" cy="276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C2AC16-73EE-CA0A-0684-7AE3DB15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10" y="2711955"/>
            <a:ext cx="5079349" cy="29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675</TotalTime>
  <Words>339</Words>
  <Application>Microsoft Office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NETFLIX DATA ANALYSIS USING SQL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GAINED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Kajal Kewat</dc:creator>
  <cp:lastModifiedBy>Kajal Kewat</cp:lastModifiedBy>
  <cp:revision>28</cp:revision>
  <dcterms:created xsi:type="dcterms:W3CDTF">2025-06-25T04:13:48Z</dcterms:created>
  <dcterms:modified xsi:type="dcterms:W3CDTF">2025-06-27T07:30:16Z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